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9" r:id="rId1"/>
  </p:sldMasterIdLst>
  <p:notesMasterIdLst>
    <p:notesMasterId r:id="rId14"/>
  </p:notesMasterIdLst>
  <p:handoutMasterIdLst>
    <p:handoutMasterId r:id="rId15"/>
  </p:handoutMasterIdLst>
  <p:sldIdLst>
    <p:sldId id="262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7099300" cy="102346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Geneva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Geneva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Geneva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Geneva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Arial" charset="0"/>
        <a:ea typeface="Geneva" charset="-128"/>
        <a:cs typeface="+mn-cs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Arial" charset="0"/>
        <a:ea typeface="Geneva" charset="-128"/>
        <a:cs typeface="+mn-cs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Arial" charset="0"/>
        <a:ea typeface="Geneva" charset="-128"/>
        <a:cs typeface="+mn-cs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Arial" charset="0"/>
        <a:ea typeface="Geneva" charset="-128"/>
        <a:cs typeface="+mn-cs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Arial" charset="0"/>
        <a:ea typeface="Geneva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>
          <p15:clr>
            <a:srgbClr val="A4A3A4"/>
          </p15:clr>
        </p15:guide>
        <p15:guide id="2" orient="horz" pos="2677">
          <p15:clr>
            <a:srgbClr val="A4A3A4"/>
          </p15:clr>
        </p15:guide>
        <p15:guide id="3" orient="horz" pos="2976">
          <p15:clr>
            <a:srgbClr val="A4A3A4"/>
          </p15:clr>
        </p15:guide>
        <p15:guide id="4" orient="horz" pos="709">
          <p15:clr>
            <a:srgbClr val="A4A3A4"/>
          </p15:clr>
        </p15:guide>
        <p15:guide id="5" orient="horz" pos="890">
          <p15:clr>
            <a:srgbClr val="A4A3A4"/>
          </p15:clr>
        </p15:guide>
        <p15:guide id="6" orient="horz" pos="1162">
          <p15:clr>
            <a:srgbClr val="A4A3A4"/>
          </p15:clr>
        </p15:guide>
        <p15:guide id="7" orient="horz" pos="1460">
          <p15:clr>
            <a:srgbClr val="A4A3A4"/>
          </p15:clr>
        </p15:guide>
        <p15:guide id="8" orient="horz" pos="210">
          <p15:clr>
            <a:srgbClr val="A4A3A4"/>
          </p15:clr>
        </p15:guide>
        <p15:guide id="9" pos="5455">
          <p15:clr>
            <a:srgbClr val="A4A3A4"/>
          </p15:clr>
        </p15:guide>
        <p15:guide id="10" pos="2789">
          <p15:clr>
            <a:srgbClr val="A4A3A4"/>
          </p15:clr>
        </p15:guide>
        <p15:guide id="11" pos="2975">
          <p15:clr>
            <a:srgbClr val="A4A3A4"/>
          </p15:clr>
        </p15:guide>
        <p15:guide id="12" pos="2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503"/>
    <a:srgbClr val="A0AA00"/>
    <a:srgbClr val="003C28"/>
    <a:srgbClr val="F83324"/>
    <a:srgbClr val="094831"/>
    <a:srgbClr val="006600"/>
    <a:srgbClr val="2E0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39" autoAdjust="0"/>
  </p:normalViewPr>
  <p:slideViewPr>
    <p:cSldViewPr>
      <p:cViewPr varScale="1">
        <p:scale>
          <a:sx n="111" d="100"/>
          <a:sy n="111" d="100"/>
        </p:scale>
        <p:origin x="990" y="108"/>
      </p:cViewPr>
      <p:guideLst>
        <p:guide orient="horz" pos="3702"/>
        <p:guide orient="horz" pos="2677"/>
        <p:guide orient="horz" pos="2976"/>
        <p:guide orient="horz" pos="709"/>
        <p:guide orient="horz" pos="890"/>
        <p:guide orient="horz" pos="1162"/>
        <p:guide orient="horz" pos="1460"/>
        <p:guide orient="horz" pos="210"/>
        <p:guide pos="5455"/>
        <p:guide pos="2789"/>
        <p:guide pos="2975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978" y="-108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t" anchorCtr="0" compatLnSpc="1">
            <a:prstTxWarp prst="textNoShape">
              <a:avLst/>
            </a:prstTxWarp>
          </a:bodyPr>
          <a:lstStyle>
            <a:lvl1pPr algn="l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b" anchorCtr="0" compatLnSpc="1">
            <a:prstTxWarp prst="textNoShape">
              <a:avLst/>
            </a:prstTxWarp>
          </a:bodyPr>
          <a:lstStyle>
            <a:lvl1pPr algn="l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b="0">
                <a:solidFill>
                  <a:schemeClr val="tx1"/>
                </a:solidFill>
              </a:defRPr>
            </a:lvl1pPr>
          </a:lstStyle>
          <a:p>
            <a:fld id="{0EB10827-D908-4FA6-A3F0-7E29B5F0EFF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3097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t" anchorCtr="0" compatLnSpc="1">
            <a:prstTxWarp prst="textNoShape">
              <a:avLst/>
            </a:prstTxWarp>
          </a:bodyPr>
          <a:lstStyle>
            <a:lvl1pPr algn="l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651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769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b" anchorCtr="0" compatLnSpc="1">
            <a:prstTxWarp prst="textNoShape">
              <a:avLst/>
            </a:prstTxWarp>
          </a:bodyPr>
          <a:lstStyle>
            <a:lvl1pPr algn="l" defTabSz="955675">
              <a:defRPr sz="1300" b="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37" tIns="47768" rIns="95537" bIns="47768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b="0">
                <a:solidFill>
                  <a:schemeClr val="tx1"/>
                </a:solidFill>
              </a:defRPr>
            </a:lvl1pPr>
          </a:lstStyle>
          <a:p>
            <a:fld id="{C9FE7B04-3A34-4AC5-84B8-409DB0F8CB0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07925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Geneva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Geneva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Geneva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Geneva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Geneva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36"/>
            <a:ext cx="9144000" cy="421233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468313" y="4653136"/>
            <a:ext cx="8191500" cy="4343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3600" baseline="0">
                <a:solidFill>
                  <a:srgbClr val="003C28"/>
                </a:solidFill>
              </a:defRPr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8313" y="5229200"/>
            <a:ext cx="8191500" cy="28803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>
              <a:buNone/>
              <a:defRPr sz="18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5661025"/>
            <a:ext cx="8191500" cy="2159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aseline="0"/>
            </a:lvl1pPr>
          </a:lstStyle>
          <a:p>
            <a:pPr lvl="0"/>
            <a:r>
              <a:rPr lang="en-GB" noProof="0" dirty="0"/>
              <a:t>Click to edit Place and Date</a:t>
            </a:r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506B3762-80A6-FC4B-B77B-64E1724F9B33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4212000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BFB50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" name="Afbeelding 2">
            <a:extLst>
              <a:ext uri="{FF2B5EF4-FFF2-40B4-BE49-F238E27FC236}">
                <a16:creationId xmlns:a16="http://schemas.microsoft.com/office/drawing/2014/main" id="{04801559-4822-D44E-BC0B-75A207513F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1" y="3869020"/>
            <a:ext cx="1999581" cy="197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C4675B32-BD99-0543-BFE5-59CEFDAE2C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12000"/>
            <a:ext cx="9144000" cy="2646000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-10800" y="0"/>
            <a:ext cx="9154800" cy="42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on symbol to add picture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468313" y="4653136"/>
            <a:ext cx="8191500" cy="43438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3600" baseline="0">
                <a:solidFill>
                  <a:srgbClr val="003C28"/>
                </a:solidFill>
              </a:defRPr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8313" y="5229200"/>
            <a:ext cx="8191500" cy="28803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>
              <a:buNone/>
              <a:defRPr sz="18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5661025"/>
            <a:ext cx="8191500" cy="2159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aseline="0"/>
            </a:lvl1pPr>
          </a:lstStyle>
          <a:p>
            <a:pPr lvl="0"/>
            <a:r>
              <a:rPr lang="en-GB" noProof="0" dirty="0"/>
              <a:t>Click to edit Place and Date</a:t>
            </a:r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BEAAD245-8860-D349-AD00-B813F8EE44F8}"/>
              </a:ext>
            </a:extLst>
          </p:cNvPr>
          <p:cNvCxnSpPr/>
          <p:nvPr userDrawn="1"/>
        </p:nvCxnSpPr>
        <p:spPr bwMode="auto">
          <a:xfrm>
            <a:off x="0" y="4212000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BFB50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8314" y="1152001"/>
            <a:ext cx="8191500" cy="468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Font typeface="Wingdings" panose="05000000000000000000" pitchFamily="2" charset="2"/>
              <a:buChar char="§"/>
              <a:defRPr sz="1800" baseline="0"/>
            </a:lvl1pPr>
          </a:lstStyle>
          <a:p>
            <a:pPr lvl="0"/>
            <a:r>
              <a:rPr lang="en-GB" noProof="0" dirty="0"/>
              <a:t>Click to edit content</a:t>
            </a:r>
          </a:p>
        </p:txBody>
      </p:sp>
      <p:sp>
        <p:nvSpPr>
          <p:cNvPr id="42" name="Textplatzhalt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360000"/>
            <a:ext cx="8191500" cy="4318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 baseline="0">
                <a:solidFill>
                  <a:srgbClr val="003C28"/>
                </a:solidFill>
                <a:latin typeface="+mj-lt"/>
              </a:defRPr>
            </a:lvl1pPr>
          </a:lstStyle>
          <a:p>
            <a:r>
              <a:rPr lang="en-GB" kern="0" noProof="0" dirty="0"/>
              <a:t>Click to edit heading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feld 4"/>
          <p:cNvSpPr txBox="1"/>
          <p:nvPr userDrawn="1"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8314" y="1151999"/>
            <a:ext cx="3959224" cy="468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Font typeface="Wingdings" panose="05000000000000000000" pitchFamily="2" charset="2"/>
              <a:buChar char="§"/>
              <a:defRPr sz="1800" baseline="0"/>
            </a:lvl1pPr>
          </a:lstStyle>
          <a:p>
            <a:pPr lvl="0"/>
            <a:r>
              <a:rPr lang="en-GB" noProof="0" dirty="0"/>
              <a:t>Click to edit content</a:t>
            </a:r>
          </a:p>
        </p:txBody>
      </p:sp>
      <p:sp>
        <p:nvSpPr>
          <p:cNvPr id="7" name="Textplatzhalt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360000"/>
            <a:ext cx="8191500" cy="4318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 baseline="0">
                <a:solidFill>
                  <a:srgbClr val="003C28"/>
                </a:solidFill>
                <a:latin typeface="+mj-lt"/>
              </a:defRPr>
            </a:lvl1pPr>
          </a:lstStyle>
          <a:p>
            <a:r>
              <a:rPr lang="en-GB" kern="0" noProof="0" dirty="0"/>
              <a:t>Click to edit heading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22813" y="1152000"/>
            <a:ext cx="3937000" cy="4680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on symbol to add picture</a:t>
            </a:r>
          </a:p>
        </p:txBody>
      </p:sp>
      <p:sp>
        <p:nvSpPr>
          <p:cNvPr id="8" name="Textfeld 8"/>
          <p:cNvSpPr txBox="1"/>
          <p:nvPr userDrawn="1"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Sublin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8314" y="1656000"/>
            <a:ext cx="8191500" cy="414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Font typeface="Wingdings" panose="05000000000000000000" pitchFamily="2" charset="2"/>
              <a:buChar char="§"/>
              <a:defRPr sz="1800" baseline="0"/>
            </a:lvl1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9" name="Textplatzhalt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360000"/>
            <a:ext cx="8191500" cy="4318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 baseline="0">
                <a:solidFill>
                  <a:srgbClr val="003C28"/>
                </a:solidFill>
                <a:latin typeface="+mj-lt"/>
              </a:defRPr>
            </a:lvl1pPr>
          </a:lstStyle>
          <a:p>
            <a:r>
              <a:rPr lang="en-GB" kern="0" noProof="0" dirty="0"/>
              <a:t>Click to edit heading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972000"/>
            <a:ext cx="8191500" cy="330507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1" i="0" baseline="0"/>
            </a:lvl1pPr>
          </a:lstStyle>
          <a:p>
            <a:pPr lvl="0"/>
            <a:r>
              <a:rPr lang="en-GB" noProof="0" dirty="0"/>
              <a:t>Click to edit subline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feld 5"/>
          <p:cNvSpPr txBox="1"/>
          <p:nvPr userDrawn="1"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Subline, 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8315" y="1655999"/>
            <a:ext cx="3959223" cy="414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Font typeface="Wingdings" panose="05000000000000000000" pitchFamily="2" charset="2"/>
              <a:buChar char="§"/>
              <a:defRPr sz="1800" baseline="0"/>
            </a:lvl1pPr>
          </a:lstStyle>
          <a:p>
            <a:pPr lvl="0"/>
            <a:r>
              <a:rPr lang="en-GB" noProof="0" dirty="0"/>
              <a:t>Click to edit content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972000"/>
            <a:ext cx="8191500" cy="330507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1" i="0" baseline="0"/>
            </a:lvl1pPr>
          </a:lstStyle>
          <a:p>
            <a:pPr lvl="0"/>
            <a:r>
              <a:rPr lang="en-GB" noProof="0" dirty="0"/>
              <a:t>Click to edit subline</a:t>
            </a:r>
          </a:p>
        </p:txBody>
      </p:sp>
      <p:sp>
        <p:nvSpPr>
          <p:cNvPr id="10" name="Textplatzhalt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360000"/>
            <a:ext cx="8191500" cy="4318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 baseline="0">
                <a:solidFill>
                  <a:srgbClr val="003C28"/>
                </a:solidFill>
                <a:latin typeface="+mj-lt"/>
              </a:defRPr>
            </a:lvl1pPr>
          </a:lstStyle>
          <a:p>
            <a:r>
              <a:rPr lang="en-GB" kern="0" noProof="0" dirty="0"/>
              <a:t>Click to edit heading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4722813" y="1655999"/>
            <a:ext cx="3937000" cy="4140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on symbol to add picture</a:t>
            </a:r>
          </a:p>
        </p:txBody>
      </p:sp>
      <p:sp>
        <p:nvSpPr>
          <p:cNvPr id="8" name="Textfeld 6"/>
          <p:cNvSpPr txBox="1"/>
          <p:nvPr userDrawn="1"/>
        </p:nvSpPr>
        <p:spPr>
          <a:xfrm>
            <a:off x="8172400" y="250753"/>
            <a:ext cx="576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C97BB9-D26B-4F3F-916C-41434CAAC734}" type="slidenum">
              <a:rPr lang="de-DE" sz="1000" b="0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de-DE" sz="10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B3F03B5-E6A5-714A-A280-E59FA1DC5FE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627063" y="4580384"/>
            <a:ext cx="8191500" cy="28803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800" baseline="0">
                <a:solidFill>
                  <a:schemeClr val="tx1"/>
                </a:solidFill>
                <a:latin typeface="+mn-lt"/>
                <a:ea typeface="Geneva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>
                <a:solidFill>
                  <a:schemeClr val="tx1"/>
                </a:solidFill>
                <a:latin typeface="+mn-lt"/>
                <a:ea typeface="Geneva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9pPr>
          </a:lstStyle>
          <a:p>
            <a:endParaRPr lang="en-US" b="0" kern="0" dirty="0"/>
          </a:p>
        </p:txBody>
      </p:sp>
      <p:sp>
        <p:nvSpPr>
          <p:cNvPr id="4" name="Subtitle 2"/>
          <p:cNvSpPr txBox="1">
            <a:spLocks/>
          </p:cNvSpPr>
          <p:nvPr userDrawn="1"/>
        </p:nvSpPr>
        <p:spPr>
          <a:xfrm>
            <a:off x="627063" y="4580384"/>
            <a:ext cx="8191500" cy="28803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800" baseline="0">
                <a:solidFill>
                  <a:schemeClr val="tx1"/>
                </a:solidFill>
                <a:latin typeface="+mn-lt"/>
                <a:ea typeface="Geneva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>
                <a:solidFill>
                  <a:schemeClr val="tx1"/>
                </a:solidFill>
                <a:latin typeface="+mn-lt"/>
                <a:ea typeface="Geneva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Geneva" charset="-128"/>
              </a:defRPr>
            </a:lvl9pPr>
          </a:lstStyle>
          <a:p>
            <a:endParaRPr lang="en-US" b="0" kern="0" dirty="0"/>
          </a:p>
        </p:txBody>
      </p:sp>
    </p:spTree>
    <p:extLst>
      <p:ext uri="{BB962C8B-B14F-4D97-AF65-F5344CB8AC3E}">
        <p14:creationId xmlns:p14="http://schemas.microsoft.com/office/powerpoint/2010/main" val="23225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94831"/>
          </a:solidFill>
          <a:latin typeface="+mj-lt"/>
          <a:ea typeface="Geneva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Geneva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Geneva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Geneva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Geneva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FontTx/>
        <a:buNone/>
        <a:defRPr sz="2000">
          <a:solidFill>
            <a:schemeClr val="tx1"/>
          </a:solidFill>
          <a:latin typeface="+mn-lt"/>
          <a:ea typeface="Geneva" charset="-128"/>
          <a:cs typeface="+mn-cs"/>
        </a:defRPr>
      </a:lvl1pPr>
      <a:lvl2pPr marL="742950" indent="-2095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defRPr>
          <a:solidFill>
            <a:schemeClr val="tx1"/>
          </a:solidFill>
          <a:latin typeface="+mn-lt"/>
          <a:ea typeface="Geneva" charset="-128"/>
        </a:defRPr>
      </a:lvl2pPr>
      <a:lvl3pPr marL="1162050" indent="-228600" algn="l" rtl="0" eaLnBrk="1" fontAlgn="base" hangingPunct="1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  <a:ea typeface="Geneva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Geneva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Geneva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Geneva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Geneva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Geneva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Geneva" charset="-128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mydataplant.com/portal/#/fields?register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EB8E160A-968E-F248-8E25-FFE99E18CA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9FCF2E5-C1F9-7441-9C8B-688CB8028D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04/2020</a:t>
            </a:r>
          </a:p>
          <a:p>
            <a:endParaRPr lang="en-GB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592B2B0-295F-46D7-A7EB-2835A7E1BBC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8313" y="4110241"/>
            <a:ext cx="6141329" cy="977275"/>
          </a:xfrm>
          <a:prstGeom prst="rect">
            <a:avLst/>
          </a:prstGeom>
          <a:noFill/>
        </p:spPr>
        <p:txBody>
          <a:bodyPr vert="horz" wrap="none" lIns="108000" tIns="72000" rIns="144000" bIns="1800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Quickstart Tutorial</a:t>
            </a:r>
            <a:r>
              <a:rPr lang="de-DE" sz="2400" dirty="0">
                <a:solidFill>
                  <a:schemeClr val="tx1"/>
                </a:solidFill>
                <a:latin typeface="+mn-lt"/>
              </a:rPr>
              <a:t>:</a:t>
            </a:r>
            <a:endParaRPr kumimoji="0" lang="de-DE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Activation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of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My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Data Plant </a:t>
            </a:r>
            <a:r>
              <a:rPr lang="de-DE" sz="2400" b="0" dirty="0">
                <a:solidFill>
                  <a:schemeClr val="tx1"/>
                </a:solidFill>
                <a:latin typeface="+mn-lt"/>
              </a:rPr>
              <a:t>V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oucher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lang="de-DE" sz="2400" b="0" dirty="0">
                <a:solidFill>
                  <a:schemeClr val="tx1"/>
                </a:solidFill>
                <a:latin typeface="+mn-lt"/>
              </a:rPr>
              <a:t>C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odes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991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3862" y="702786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/>
              <a:t>The </a:t>
            </a:r>
            <a:r>
              <a:rPr lang="de-DE" dirty="0" err="1"/>
              <a:t>voucher</a:t>
            </a:r>
            <a:r>
              <a:rPr lang="de-DE" dirty="0"/>
              <a:t> </a:t>
            </a:r>
            <a:r>
              <a:rPr lang="de-DE" dirty="0" err="1"/>
              <a:t>details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displayed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was </a:t>
            </a:r>
            <a:r>
              <a:rPr lang="de-DE" dirty="0" err="1"/>
              <a:t>successfull</a:t>
            </a:r>
            <a:r>
              <a:rPr lang="de-DE" dirty="0"/>
              <a:t> </a:t>
            </a:r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12626" y="1988840"/>
            <a:ext cx="9093972" cy="3308514"/>
            <a:chOff x="12626" y="1988840"/>
            <a:chExt cx="9093972" cy="3308514"/>
          </a:xfrm>
        </p:grpSpPr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DECF502E-25FD-4203-B9C8-5BEB69A6E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26" y="1988840"/>
              <a:ext cx="9093972" cy="3308514"/>
            </a:xfrm>
            <a:prstGeom prst="rect">
              <a:avLst/>
            </a:prstGeom>
          </p:spPr>
        </p:pic>
        <p:sp>
          <p:nvSpPr>
            <p:cNvPr id="6" name="Rechteck 4">
              <a:extLst>
                <a:ext uri="{FF2B5EF4-FFF2-40B4-BE49-F238E27FC236}">
                  <a16:creationId xmlns:a16="http://schemas.microsoft.com/office/drawing/2014/main" id="{087A8746-6E56-4FBE-BCD2-B536218BAE2B}"/>
                </a:ext>
              </a:extLst>
            </p:cNvPr>
            <p:cNvSpPr/>
            <p:nvPr/>
          </p:nvSpPr>
          <p:spPr>
            <a:xfrm>
              <a:off x="4788023" y="4005064"/>
              <a:ext cx="1800201" cy="322275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55417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2" y="692696"/>
            <a:ext cx="8191500" cy="584792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activate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trial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,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select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(after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uploaded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drawn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) </a:t>
            </a:r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35383" y="1916832"/>
            <a:ext cx="9057359" cy="3303564"/>
            <a:chOff x="35383" y="1916832"/>
            <a:chExt cx="9057359" cy="3303564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E8D0DC7-37B9-45B7-BBBD-6B5F4F068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383" y="1916832"/>
              <a:ext cx="9057359" cy="3303564"/>
            </a:xfrm>
            <a:prstGeom prst="rect">
              <a:avLst/>
            </a:prstGeom>
          </p:spPr>
        </p:pic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0B7FDD10-3DA3-430B-993B-07D75BCBE40C}"/>
                </a:ext>
              </a:extLst>
            </p:cNvPr>
            <p:cNvSpPr/>
            <p:nvPr/>
          </p:nvSpPr>
          <p:spPr>
            <a:xfrm>
              <a:off x="251520" y="2996952"/>
              <a:ext cx="1440160" cy="285227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5872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2" y="736996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/>
              <a:t>Click „Begin </a:t>
            </a:r>
            <a:r>
              <a:rPr lang="de-DE" dirty="0" err="1"/>
              <a:t>trial</a:t>
            </a:r>
            <a:r>
              <a:rPr lang="de-DE" dirty="0"/>
              <a:t> </a:t>
            </a:r>
            <a:r>
              <a:rPr lang="de-DE" dirty="0" err="1"/>
              <a:t>period</a:t>
            </a:r>
            <a:r>
              <a:rPr lang="de-DE" dirty="0"/>
              <a:t> </a:t>
            </a:r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35383" y="1916832"/>
            <a:ext cx="9057359" cy="3303564"/>
            <a:chOff x="35383" y="1916832"/>
            <a:chExt cx="9057359" cy="3303564"/>
          </a:xfrm>
        </p:grpSpPr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73E89144-FD94-48E1-B65D-716EB6FE6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383" y="1916832"/>
              <a:ext cx="9057359" cy="3303564"/>
            </a:xfrm>
            <a:prstGeom prst="rect">
              <a:avLst/>
            </a:prstGeom>
          </p:spPr>
        </p:pic>
        <p:sp>
          <p:nvSpPr>
            <p:cNvPr id="6" name="Rechteck 4">
              <a:extLst>
                <a:ext uri="{FF2B5EF4-FFF2-40B4-BE49-F238E27FC236}">
                  <a16:creationId xmlns:a16="http://schemas.microsoft.com/office/drawing/2014/main" id="{AF9AB558-F72C-4AB6-9050-111B8A925658}"/>
                </a:ext>
              </a:extLst>
            </p:cNvPr>
            <p:cNvSpPr/>
            <p:nvPr/>
          </p:nvSpPr>
          <p:spPr>
            <a:xfrm>
              <a:off x="323528" y="3284984"/>
              <a:ext cx="1368153" cy="144016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7932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19AAE69-7A09-4C49-9ADD-9E26CCA82D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8313" y="764704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/>
              <a:t>Select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module</a:t>
            </a:r>
            <a:r>
              <a:rPr lang="de-DE" dirty="0"/>
              <a:t> „</a:t>
            </a:r>
            <a:r>
              <a:rPr lang="de-DE" dirty="0" err="1"/>
              <a:t>MyDataPlant</a:t>
            </a:r>
            <a:r>
              <a:rPr lang="de-DE" dirty="0"/>
              <a:t>“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 smtClean="0"/>
              <a:t>FarmCentre</a:t>
            </a:r>
            <a:endParaRPr lang="de-DE" dirty="0"/>
          </a:p>
          <a:p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39129" y="1844824"/>
            <a:ext cx="9049868" cy="3309201"/>
            <a:chOff x="39129" y="1844824"/>
            <a:chExt cx="9049868" cy="3309201"/>
          </a:xfrm>
        </p:grpSpPr>
        <p:pic>
          <p:nvPicPr>
            <p:cNvPr id="5" name="Grafik 4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9FB868F7-F4CF-4B16-96B2-FC69B9C42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9" y="1844824"/>
              <a:ext cx="9049868" cy="3309201"/>
            </a:xfrm>
            <a:prstGeom prst="rect">
              <a:avLst/>
            </a:prstGeom>
          </p:spPr>
        </p:pic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7E8F92C5-D7AF-4F8C-9285-9208373DE443}"/>
                </a:ext>
              </a:extLst>
            </p:cNvPr>
            <p:cNvSpPr/>
            <p:nvPr/>
          </p:nvSpPr>
          <p:spPr>
            <a:xfrm>
              <a:off x="2411760" y="2060848"/>
              <a:ext cx="931178" cy="360727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7250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3" y="394615"/>
            <a:ext cx="8191500" cy="944832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 err="1"/>
              <a:t>To</a:t>
            </a:r>
            <a:r>
              <a:rPr lang="de-DE" dirty="0"/>
              <a:t> pair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FarmCentre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Data Plant, </a:t>
            </a:r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login</a:t>
            </a:r>
            <a:r>
              <a:rPr lang="de-DE" dirty="0"/>
              <a:t> </a:t>
            </a:r>
            <a:r>
              <a:rPr lang="de-DE" dirty="0" err="1"/>
              <a:t>details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an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Data Plant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confirm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„</a:t>
            </a:r>
            <a:r>
              <a:rPr lang="de-DE" dirty="0" err="1"/>
              <a:t>continue</a:t>
            </a:r>
            <a:r>
              <a:rPr lang="de-DE" dirty="0"/>
              <a:t>“ (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once</a:t>
            </a:r>
            <a:r>
              <a:rPr lang="de-DE" dirty="0"/>
              <a:t>)</a:t>
            </a:r>
          </a:p>
          <a:p>
            <a:endParaRPr lang="nl-NL" dirty="0"/>
          </a:p>
        </p:txBody>
      </p:sp>
      <p:grpSp>
        <p:nvGrpSpPr>
          <p:cNvPr id="8" name="Group 7"/>
          <p:cNvGrpSpPr/>
          <p:nvPr/>
        </p:nvGrpSpPr>
        <p:grpSpPr>
          <a:xfrm>
            <a:off x="321238" y="1826732"/>
            <a:ext cx="8485650" cy="4266564"/>
            <a:chOff x="128295" y="1857688"/>
            <a:chExt cx="8871536" cy="472864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95" y="1857688"/>
              <a:ext cx="8871536" cy="4728646"/>
            </a:xfrm>
            <a:prstGeom prst="rect">
              <a:avLst/>
            </a:prstGeom>
          </p:spPr>
        </p:pic>
        <p:sp>
          <p:nvSpPr>
            <p:cNvPr id="6" name="Rechteck 6">
              <a:extLst>
                <a:ext uri="{FF2B5EF4-FFF2-40B4-BE49-F238E27FC236}">
                  <a16:creationId xmlns:a16="http://schemas.microsoft.com/office/drawing/2014/main" id="{BBD24CC4-1514-4F2B-9392-1D4147B1A32E}"/>
                </a:ext>
              </a:extLst>
            </p:cNvPr>
            <p:cNvSpPr/>
            <p:nvPr/>
          </p:nvSpPr>
          <p:spPr>
            <a:xfrm>
              <a:off x="6300192" y="3284984"/>
              <a:ext cx="1872208" cy="576064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8028384" y="1857688"/>
              <a:ext cx="971447" cy="347176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800" b="1" i="0" u="none" strike="noStrike" cap="none" normalizeH="0" baseline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81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33328" y="452902"/>
            <a:ext cx="8191500" cy="872824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 err="1">
                <a:latin typeface="+mj-lt"/>
              </a:rPr>
              <a:t>If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you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are</a:t>
            </a:r>
            <a:r>
              <a:rPr lang="de-DE" dirty="0">
                <a:latin typeface="+mj-lt"/>
              </a:rPr>
              <a:t> not registered </a:t>
            </a:r>
            <a:r>
              <a:rPr lang="de-DE" dirty="0" err="1">
                <a:latin typeface="+mj-lt"/>
              </a:rPr>
              <a:t>yet</a:t>
            </a:r>
            <a:r>
              <a:rPr lang="de-DE" dirty="0">
                <a:latin typeface="+mj-lt"/>
              </a:rPr>
              <a:t>, open </a:t>
            </a:r>
            <a:r>
              <a:rPr lang="de-DE" dirty="0">
                <a:latin typeface="+mj-lt"/>
                <a:hlinkClick r:id="rId2"/>
              </a:rPr>
              <a:t>https://www.mydataplant.com/portal/#/fields?register</a:t>
            </a:r>
            <a:r>
              <a:rPr lang="de-DE" dirty="0">
                <a:latin typeface="+mj-lt"/>
              </a:rPr>
              <a:t>,</a:t>
            </a:r>
            <a:br>
              <a:rPr lang="de-DE" dirty="0">
                <a:latin typeface="+mj-lt"/>
              </a:rPr>
            </a:br>
            <a:r>
              <a:rPr lang="de-DE" dirty="0" err="1">
                <a:latin typeface="+mj-lt"/>
              </a:rPr>
              <a:t>enter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your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contact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details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and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confirm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with</a:t>
            </a:r>
            <a:r>
              <a:rPr lang="de-DE" dirty="0">
                <a:latin typeface="+mj-lt"/>
              </a:rPr>
              <a:t> „</a:t>
            </a:r>
            <a:r>
              <a:rPr lang="de-DE" dirty="0" err="1">
                <a:latin typeface="+mj-lt"/>
              </a:rPr>
              <a:t>register</a:t>
            </a:r>
            <a:r>
              <a:rPr lang="de-DE" dirty="0">
                <a:latin typeface="+mj-lt"/>
              </a:rPr>
              <a:t>“ </a:t>
            </a:r>
          </a:p>
          <a:p>
            <a:endParaRPr lang="nl-NL" dirty="0"/>
          </a:p>
        </p:txBody>
      </p:sp>
      <p:grpSp>
        <p:nvGrpSpPr>
          <p:cNvPr id="6" name="Group 5"/>
          <p:cNvGrpSpPr/>
          <p:nvPr/>
        </p:nvGrpSpPr>
        <p:grpSpPr>
          <a:xfrm>
            <a:off x="527858" y="1772816"/>
            <a:ext cx="8068821" cy="4320161"/>
            <a:chOff x="527858" y="1772816"/>
            <a:chExt cx="8068821" cy="432016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7858" y="1772816"/>
              <a:ext cx="8068821" cy="4320161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 bwMode="auto">
            <a:xfrm>
              <a:off x="7740352" y="1794173"/>
              <a:ext cx="792088" cy="288032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800" b="1" i="0" u="none" strike="noStrike" cap="none" normalizeH="0" baseline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47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3" y="614886"/>
            <a:ext cx="8191500" cy="872824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 err="1"/>
              <a:t>To</a:t>
            </a:r>
            <a:r>
              <a:rPr lang="de-DE" dirty="0"/>
              <a:t> pair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FarmCentre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Data Plant, </a:t>
            </a:r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login</a:t>
            </a:r>
            <a:r>
              <a:rPr lang="de-DE" dirty="0"/>
              <a:t> </a:t>
            </a:r>
            <a:r>
              <a:rPr lang="de-DE" dirty="0" err="1"/>
              <a:t>details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an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Data Plant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confirm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„</a:t>
            </a:r>
            <a:r>
              <a:rPr lang="de-DE" dirty="0" err="1"/>
              <a:t>continue</a:t>
            </a:r>
            <a:r>
              <a:rPr lang="de-DE" dirty="0"/>
              <a:t>“ (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once</a:t>
            </a:r>
            <a:r>
              <a:rPr lang="de-DE" dirty="0"/>
              <a:t>)</a:t>
            </a:r>
          </a:p>
          <a:p>
            <a:endParaRPr lang="nl-NL" dirty="0"/>
          </a:p>
        </p:txBody>
      </p:sp>
      <p:grpSp>
        <p:nvGrpSpPr>
          <p:cNvPr id="8" name="Group 7"/>
          <p:cNvGrpSpPr/>
          <p:nvPr/>
        </p:nvGrpSpPr>
        <p:grpSpPr>
          <a:xfrm>
            <a:off x="495611" y="1988840"/>
            <a:ext cx="8136904" cy="4104456"/>
            <a:chOff x="128295" y="1857688"/>
            <a:chExt cx="8871536" cy="47286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95" y="1857688"/>
              <a:ext cx="8871536" cy="4728646"/>
            </a:xfrm>
            <a:prstGeom prst="rect">
              <a:avLst/>
            </a:prstGeom>
          </p:spPr>
        </p:pic>
        <p:sp>
          <p:nvSpPr>
            <p:cNvPr id="10" name="Rechteck 6">
              <a:extLst>
                <a:ext uri="{FF2B5EF4-FFF2-40B4-BE49-F238E27FC236}">
                  <a16:creationId xmlns:a16="http://schemas.microsoft.com/office/drawing/2014/main" id="{BBD24CC4-1514-4F2B-9392-1D4147B1A32E}"/>
                </a:ext>
              </a:extLst>
            </p:cNvPr>
            <p:cNvSpPr/>
            <p:nvPr/>
          </p:nvSpPr>
          <p:spPr>
            <a:xfrm>
              <a:off x="6300192" y="3284984"/>
              <a:ext cx="1872208" cy="576064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8028384" y="1857688"/>
              <a:ext cx="971447" cy="347176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800" b="1" i="0" u="none" strike="noStrike" cap="none" normalizeH="0" baseline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47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2" y="620688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 err="1"/>
              <a:t>Confirm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connection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„</a:t>
            </a:r>
            <a:r>
              <a:rPr lang="de-DE" dirty="0" err="1"/>
              <a:t>allow</a:t>
            </a:r>
            <a:r>
              <a:rPr lang="de-DE" dirty="0"/>
              <a:t>“</a:t>
            </a:r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21915" y="1974789"/>
            <a:ext cx="9084295" cy="3502422"/>
            <a:chOff x="21915" y="1974789"/>
            <a:chExt cx="9084295" cy="3502422"/>
          </a:xfrm>
        </p:grpSpPr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9702F53B-923E-4134-BE03-61DFB29F5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15" y="1974789"/>
              <a:ext cx="9084295" cy="3502422"/>
            </a:xfrm>
            <a:prstGeom prst="rect">
              <a:avLst/>
            </a:prstGeom>
          </p:spPr>
        </p:pic>
        <p:sp>
          <p:nvSpPr>
            <p:cNvPr id="6" name="Rechteck 4">
              <a:extLst>
                <a:ext uri="{FF2B5EF4-FFF2-40B4-BE49-F238E27FC236}">
                  <a16:creationId xmlns:a16="http://schemas.microsoft.com/office/drawing/2014/main" id="{95FD9633-E52E-4A10-8C7D-4E32B329B450}"/>
                </a:ext>
              </a:extLst>
            </p:cNvPr>
            <p:cNvSpPr/>
            <p:nvPr/>
          </p:nvSpPr>
          <p:spPr>
            <a:xfrm>
              <a:off x="5364088" y="2132856"/>
              <a:ext cx="1491842" cy="1705063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97189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3" y="692696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>
                <a:latin typeface="+mj-lt"/>
              </a:rPr>
              <a:t>After a </a:t>
            </a:r>
            <a:r>
              <a:rPr lang="de-DE" dirty="0" err="1">
                <a:latin typeface="+mj-lt"/>
              </a:rPr>
              <a:t>successfull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pairing</a:t>
            </a:r>
            <a:r>
              <a:rPr lang="de-DE" dirty="0">
                <a:latin typeface="+mj-lt"/>
              </a:rPr>
              <a:t>, </a:t>
            </a:r>
            <a:r>
              <a:rPr lang="de-DE" dirty="0" err="1">
                <a:latin typeface="+mj-lt"/>
              </a:rPr>
              <a:t>select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the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menu</a:t>
            </a:r>
            <a:r>
              <a:rPr lang="de-DE" dirty="0">
                <a:latin typeface="+mj-lt"/>
              </a:rPr>
              <a:t> „Manage </a:t>
            </a:r>
            <a:r>
              <a:rPr lang="de-DE" dirty="0" err="1">
                <a:latin typeface="+mj-lt"/>
              </a:rPr>
              <a:t>Subscription</a:t>
            </a:r>
            <a:r>
              <a:rPr lang="de-DE" dirty="0">
                <a:latin typeface="+mj-lt"/>
              </a:rPr>
              <a:t>“</a:t>
            </a:r>
          </a:p>
          <a:p>
            <a:endParaRPr lang="nl-NL" dirty="0">
              <a:latin typeface="+mj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9553" y="1916832"/>
            <a:ext cx="9049020" cy="3309841"/>
            <a:chOff x="39553" y="1916832"/>
            <a:chExt cx="9049020" cy="3309841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69FF28A-2E45-4705-BDDB-CC9EC1327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" y="1916832"/>
              <a:ext cx="9049020" cy="3309841"/>
            </a:xfrm>
            <a:prstGeom prst="rect">
              <a:avLst/>
            </a:prstGeom>
          </p:spPr>
        </p:pic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E4E34D33-4D36-404A-9DEE-342FC64F69CD}"/>
                </a:ext>
              </a:extLst>
            </p:cNvPr>
            <p:cNvSpPr/>
            <p:nvPr/>
          </p:nvSpPr>
          <p:spPr>
            <a:xfrm>
              <a:off x="323528" y="3212976"/>
              <a:ext cx="1140903" cy="218115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28742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3" y="588797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/>
              <a:t>Select „</a:t>
            </a:r>
            <a:r>
              <a:rPr lang="de-DE" dirty="0" err="1"/>
              <a:t>Have</a:t>
            </a:r>
            <a:r>
              <a:rPr lang="de-DE" dirty="0"/>
              <a:t> a Voucher? Click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code</a:t>
            </a:r>
            <a:r>
              <a:rPr lang="de-DE" dirty="0"/>
              <a:t>“</a:t>
            </a:r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9811" y="1988840"/>
            <a:ext cx="9108504" cy="3324818"/>
            <a:chOff x="9811" y="1988840"/>
            <a:chExt cx="9108504" cy="3324818"/>
          </a:xfrm>
        </p:grpSpPr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FE56F4DE-2C7C-4DB2-BE15-BFDABE8DB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1" y="1988840"/>
              <a:ext cx="9108504" cy="3324818"/>
            </a:xfrm>
            <a:prstGeom prst="rect">
              <a:avLst/>
            </a:prstGeom>
          </p:spPr>
        </p:pic>
        <p:sp>
          <p:nvSpPr>
            <p:cNvPr id="6" name="Rechteck 4">
              <a:extLst>
                <a:ext uri="{FF2B5EF4-FFF2-40B4-BE49-F238E27FC236}">
                  <a16:creationId xmlns:a16="http://schemas.microsoft.com/office/drawing/2014/main" id="{BB8AEF71-787F-4876-B9F9-C1DC200FFC88}"/>
                </a:ext>
              </a:extLst>
            </p:cNvPr>
            <p:cNvSpPr/>
            <p:nvPr/>
          </p:nvSpPr>
          <p:spPr>
            <a:xfrm>
              <a:off x="4716017" y="3861049"/>
              <a:ext cx="1440160" cy="144016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1251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311" y="757935"/>
            <a:ext cx="8191500" cy="330507"/>
          </a:xfrm>
          <a:ln w="28575"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de-DE" dirty="0"/>
              <a:t>Enter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u="sng" dirty="0"/>
              <a:t>individual</a:t>
            </a:r>
            <a:r>
              <a:rPr lang="de-DE" dirty="0"/>
              <a:t> </a:t>
            </a:r>
            <a:r>
              <a:rPr lang="de-DE" dirty="0" err="1"/>
              <a:t>voucher</a:t>
            </a:r>
            <a:r>
              <a:rPr lang="de-DE" dirty="0"/>
              <a:t> </a:t>
            </a:r>
            <a:r>
              <a:rPr lang="de-DE" dirty="0" err="1"/>
              <a:t>code</a:t>
            </a:r>
            <a:endParaRPr lang="de-DE" dirty="0"/>
          </a:p>
          <a:p>
            <a:endParaRPr lang="nl-NL" dirty="0"/>
          </a:p>
        </p:txBody>
      </p:sp>
      <p:grpSp>
        <p:nvGrpSpPr>
          <p:cNvPr id="7" name="Group 6"/>
          <p:cNvGrpSpPr/>
          <p:nvPr/>
        </p:nvGrpSpPr>
        <p:grpSpPr>
          <a:xfrm>
            <a:off x="20218" y="1916832"/>
            <a:ext cx="9087687" cy="3312368"/>
            <a:chOff x="20218" y="1916832"/>
            <a:chExt cx="9087687" cy="3312368"/>
          </a:xfrm>
        </p:grpSpPr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4E51A241-A2BA-47FA-A792-59B575603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18" y="1916832"/>
              <a:ext cx="9087687" cy="3312368"/>
            </a:xfrm>
            <a:prstGeom prst="rect">
              <a:avLst/>
            </a:prstGeom>
          </p:spPr>
        </p:pic>
        <p:sp>
          <p:nvSpPr>
            <p:cNvPr id="6" name="Rechteck 4">
              <a:extLst>
                <a:ext uri="{FF2B5EF4-FFF2-40B4-BE49-F238E27FC236}">
                  <a16:creationId xmlns:a16="http://schemas.microsoft.com/office/drawing/2014/main" id="{B7FA2E9A-D65F-4F79-8B74-8F92FEBB1FBB}"/>
                </a:ext>
              </a:extLst>
            </p:cNvPr>
            <p:cNvSpPr/>
            <p:nvPr/>
          </p:nvSpPr>
          <p:spPr>
            <a:xfrm>
              <a:off x="4564061" y="3933056"/>
              <a:ext cx="2232247" cy="144016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89890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verneland">
  <a:themeElements>
    <a:clrScheme name="Kvernelan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4D39"/>
      </a:accent1>
      <a:accent2>
        <a:srgbClr val="78BA42"/>
      </a:accent2>
      <a:accent3>
        <a:srgbClr val="A0AA00"/>
      </a:accent3>
      <a:accent4>
        <a:srgbClr val="000000"/>
      </a:accent4>
      <a:accent5>
        <a:srgbClr val="59917F"/>
      </a:accent5>
      <a:accent6>
        <a:srgbClr val="BAD793"/>
      </a:accent6>
      <a:hlink>
        <a:srgbClr val="CC00CC"/>
      </a:hlink>
      <a:folHlink>
        <a:srgbClr val="C0C0C0"/>
      </a:folHlink>
    </a:clrScheme>
    <a:fontScheme name="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8">
        <a:dk1>
          <a:srgbClr val="004D3D"/>
        </a:dk1>
        <a:lt1>
          <a:srgbClr val="FFFFFF"/>
        </a:lt1>
        <a:dk2>
          <a:srgbClr val="004D3D"/>
        </a:dk2>
        <a:lt2>
          <a:srgbClr val="E9DFD9"/>
        </a:lt2>
        <a:accent1>
          <a:srgbClr val="A51E39"/>
        </a:accent1>
        <a:accent2>
          <a:srgbClr val="B0B700"/>
        </a:accent2>
        <a:accent3>
          <a:srgbClr val="FFFFFF"/>
        </a:accent3>
        <a:accent4>
          <a:srgbClr val="004033"/>
        </a:accent4>
        <a:accent5>
          <a:srgbClr val="CFABAE"/>
        </a:accent5>
        <a:accent6>
          <a:srgbClr val="9FA600"/>
        </a:accent6>
        <a:hlink>
          <a:srgbClr val="DA7311"/>
        </a:hlink>
        <a:folHlink>
          <a:srgbClr val="69C0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9">
        <a:dk1>
          <a:srgbClr val="004D3D"/>
        </a:dk1>
        <a:lt1>
          <a:srgbClr val="FFFFFF"/>
        </a:lt1>
        <a:dk2>
          <a:srgbClr val="003200"/>
        </a:dk2>
        <a:lt2>
          <a:srgbClr val="E9DFD9"/>
        </a:lt2>
        <a:accent1>
          <a:srgbClr val="DA7311"/>
        </a:accent1>
        <a:accent2>
          <a:srgbClr val="B0B700"/>
        </a:accent2>
        <a:accent3>
          <a:srgbClr val="FFFFFF"/>
        </a:accent3>
        <a:accent4>
          <a:srgbClr val="004033"/>
        </a:accent4>
        <a:accent5>
          <a:srgbClr val="EABCAA"/>
        </a:accent5>
        <a:accent6>
          <a:srgbClr val="9FA600"/>
        </a:accent6>
        <a:hlink>
          <a:srgbClr val="A51E39"/>
        </a:hlink>
        <a:folHlink>
          <a:srgbClr val="69C0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10">
        <a:dk1>
          <a:srgbClr val="003200"/>
        </a:dk1>
        <a:lt1>
          <a:srgbClr val="FFFFFF"/>
        </a:lt1>
        <a:dk2>
          <a:srgbClr val="003200"/>
        </a:dk2>
        <a:lt2>
          <a:srgbClr val="E9DFD9"/>
        </a:lt2>
        <a:accent1>
          <a:srgbClr val="DA7311"/>
        </a:accent1>
        <a:accent2>
          <a:srgbClr val="B0B700"/>
        </a:accent2>
        <a:accent3>
          <a:srgbClr val="FFFFFF"/>
        </a:accent3>
        <a:accent4>
          <a:srgbClr val="002900"/>
        </a:accent4>
        <a:accent5>
          <a:srgbClr val="EABCAA"/>
        </a:accent5>
        <a:accent6>
          <a:srgbClr val="9FA600"/>
        </a:accent6>
        <a:hlink>
          <a:srgbClr val="A51E39"/>
        </a:hlink>
        <a:folHlink>
          <a:srgbClr val="69C02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3903045F-C86A-4554-871F-4D5406893D5D}" vid="{3DFC0AF8-D7E1-486E-90DD-12888E97B3A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Kverneland_Group_Master_Landscape</Template>
  <TotalTime>120</TotalTime>
  <Words>192</Words>
  <Application>Microsoft Office PowerPoint</Application>
  <PresentationFormat>On-screen Show (4:3)</PresentationFormat>
  <Paragraphs>14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Geneva</vt:lpstr>
      <vt:lpstr>Wingdings</vt:lpstr>
      <vt:lpstr>Kverneland</vt:lpstr>
      <vt:lpstr>Quickstart Tutorial: Activation of My Data Plant Voucher Codes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Kverneland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Quickstart Tutorial: Activation of My Data Plant Voucher Codes</dc:title>
  <dc:creator>Mitchel Mes</dc:creator>
  <cp:lastModifiedBy>Mitchel Mes</cp:lastModifiedBy>
  <cp:revision>8</cp:revision>
  <dcterms:created xsi:type="dcterms:W3CDTF">2020-04-16T08:38:44Z</dcterms:created>
  <dcterms:modified xsi:type="dcterms:W3CDTF">2020-04-16T12:52:04Z</dcterms:modified>
</cp:coreProperties>
</file>